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9" r:id="rId2"/>
    <p:sldId id="262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FF"/>
    <a:srgbClr val="007FFF"/>
    <a:srgbClr val="00994D"/>
    <a:srgbClr val="EA6B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62246-8680-4D4D-A3BD-0C5BFD468F61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A40C-4CFC-4D50-9A03-F1D1224C1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4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B22D1-60E4-48D0-B8E1-C477EA5E8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166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1D77-3ABE-38BF-B7C3-14989A6F2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3CA9-6ED7-3E15-376B-07736DEF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11C3-3334-5063-CC6D-DB12FF34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B980B-64CA-9093-9BFD-AA244B58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2C3FC-709A-049B-F8AC-A84A38AB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9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B7CC-D1DF-8402-05CD-408D973D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E2AF8-7D69-8083-9665-CBC50EF0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28C92-848E-7ACE-5612-E0B2C027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A-A351-1A4A-FC87-403669DFF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931C7-44A0-A71C-0335-FAA9C59AE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E5C6CC-BE2C-5CEF-4FEB-CC4CBF036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A8564-E15D-5FBE-63D3-BED8D2C7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6AA1-55DF-FE30-1264-BEDB2CF81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A07-C1A2-53FB-88FD-0E7C9108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2195F-069D-91D9-F576-AD9704D3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C4EF-9466-F84E-C8C2-939AE2A6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4F28-9CD9-CB3C-2ED6-C649DE077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CB9FE-8444-CB0B-B3A1-1A29B9D82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85928-9D3F-1205-E206-1579E8D4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E4F71-C0B3-FF9B-4796-5298836A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2E20-6BFF-0813-8C48-B84739AB3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4653B-3E11-1D09-C653-A0A6DDCC8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C7774-963D-4A97-988F-43DEE296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2780-2D80-FAD5-33E5-A0A340C5F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5EDFA-A0F9-7513-AB08-04A562748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C943-AF42-82C7-B01E-4F0A76F2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2C0E-95FB-80ED-727F-0759AE3F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58735-866E-8DDA-DCEF-8AD526B9B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2F1DF-38B4-5FF5-7993-87B116FD1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BE09-A63A-9E92-6149-852F96AC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D9DAF-1A93-B8D3-2311-D0EF8059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B4C5-35EB-F51D-B1D0-A91F7265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84EF-EA6F-1539-71CE-E16A5672B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BF5D-78A7-6506-71DD-F0359CDB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26723-BB6D-B522-84A1-7B4A3C8D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79E79-92E9-289E-A8B5-8E78E1671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562A5-3B4B-A153-3F7F-BF7A3476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D8F1D4-A09A-EE22-E671-0EF5F9A1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DA612-A528-F1B8-0AA0-9AFE4C0C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0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BE522-F5B4-B20E-F02E-62E27A6E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1D3F8-29A1-9A9B-9135-EC7992CD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170FE-48AE-7F32-4CF0-BDFA12811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7F5D0-FCFA-347C-6BB2-2B6CE2B9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5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88693-7619-0619-624F-DA693D25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D4586-D6D3-1F39-D9BD-81B99A12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5A587-5A95-D242-5C42-57D163F2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1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54C56-54A7-BA47-2CDF-1549C18C1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79A9-8408-A31B-A983-16756B130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F4D5-64C1-9FE1-6AE9-9DABCE7BF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99BF2-5177-2A26-24A2-307517C98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200A-7F75-D42A-2169-EBF235FF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09896-4D6C-B437-4E82-6FAA302B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BEBD-7710-4394-EBF1-1DB5A39C8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FFED5-37A4-F6A9-F1D4-FD199D705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CEDA1-98BF-5C08-7125-E4FA93001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E6A75-A6D5-94F7-8DD0-9CCF8211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78D26-C6C0-1CE6-A085-EA9743C4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07230-2147-96CD-8094-588A324A8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7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E7D1F-DB6D-5A30-5C01-7EB57262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2ED89-E80F-E359-52C2-D0160F811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48745-0EC5-38F9-644F-F839C8C53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2060"/>
                </a:solidFill>
              </a:defRPr>
            </a:lvl1pPr>
          </a:lstStyle>
          <a:p>
            <a:fld id="{DE15CBC1-10D1-4E1D-B7D3-1A6D6027583C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A0D8A-7823-BA5D-CAF1-BEA2C9543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2060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B159D-9A79-3B21-F22F-621E3A172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2BEF4D1B-0DAD-4708-B884-1FAAE8429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Avenir Next LT Pro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3" name="Picture 12" descr="A blue and yellow snake logo&#10;&#10;Description automatically generated">
            <a:extLst>
              <a:ext uri="{FF2B5EF4-FFF2-40B4-BE49-F238E27FC236}">
                <a16:creationId xmlns:a16="http://schemas.microsoft.com/office/drawing/2014/main" id="{FEAC4712-2EB2-3418-E17B-8D4381C96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24" y="3173219"/>
            <a:ext cx="1047985" cy="1153278"/>
          </a:xfrm>
          <a:prstGeom prst="rect">
            <a:avLst/>
          </a:prstGeom>
        </p:spPr>
      </p:pic>
      <p:pic>
        <p:nvPicPr>
          <p:cNvPr id="5" name="Picture 4" descr="A superhero with a cape&#10;&#10;Description automatically generated with medium confidence">
            <a:extLst>
              <a:ext uri="{FF2B5EF4-FFF2-40B4-BE49-F238E27FC236}">
                <a16:creationId xmlns:a16="http://schemas.microsoft.com/office/drawing/2014/main" id="{997D67D9-55A1-D322-EC98-8A36D0E5F1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34" r="-1" b="10920"/>
          <a:stretch/>
        </p:blipFill>
        <p:spPr>
          <a:xfrm>
            <a:off x="6262255" y="2397"/>
            <a:ext cx="5935119" cy="685560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72F024AF-C6A0-6F2A-EC6A-EE14DC3444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Quang Duong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EA3E6A-AB29-60B1-E92C-A71B92572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000" dirty="0"/>
              <a:t>Implementing </a:t>
            </a:r>
            <a:r>
              <a:rPr lang="en-US" sz="3000" b="1" dirty="0"/>
              <a:t>Transformer</a:t>
            </a:r>
            <a:br>
              <a:rPr lang="en-US" sz="3000" b="1" dirty="0"/>
            </a:br>
            <a:r>
              <a:rPr lang="en-US" sz="3000" dirty="0"/>
              <a:t>with</a:t>
            </a:r>
            <a:r>
              <a:rPr lang="en-US" sz="3000" b="1" dirty="0"/>
              <a:t> </a:t>
            </a:r>
            <a:br>
              <a:rPr lang="en-US" sz="3000" b="1" dirty="0"/>
            </a:br>
            <a:r>
              <a:rPr lang="en-US" sz="3000" b="1" dirty="0"/>
              <a:t>Python &amp; PyTorch</a:t>
            </a:r>
            <a:br>
              <a:rPr lang="en-US" sz="3000" b="1" dirty="0"/>
            </a:br>
            <a:br>
              <a:rPr lang="en-US" sz="3000" b="1" dirty="0"/>
            </a:br>
            <a:br>
              <a:rPr lang="en-US" sz="3000" b="1" dirty="0"/>
            </a:br>
            <a:endParaRPr lang="en-US" sz="3000" b="1" dirty="0"/>
          </a:p>
        </p:txBody>
      </p:sp>
      <p:pic>
        <p:nvPicPr>
          <p:cNvPr id="10" name="Picture 9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FC82E9A7-06DC-5F8C-E8BC-508CCA71E8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298" y="3078421"/>
            <a:ext cx="955779" cy="116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10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4FC004-EA63-B73A-9F69-7977E3AA346F}"/>
              </a:ext>
            </a:extLst>
          </p:cNvPr>
          <p:cNvSpPr/>
          <p:nvPr/>
        </p:nvSpPr>
        <p:spPr>
          <a:xfrm>
            <a:off x="2743200" y="1820254"/>
            <a:ext cx="2144994" cy="39994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302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D7F8-8D64-33B7-086C-6E0A167D7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Layers-Input Embedding</a:t>
            </a:r>
          </a:p>
        </p:txBody>
      </p: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1F103BB9-27AE-DBB5-80D1-A812035F9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37" y="1902367"/>
            <a:ext cx="11462327" cy="470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42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92970-7885-2767-4767-D5F2FC04E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4D35D-E30B-C804-84A5-8091ADB38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Input Embedding Notebook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8E599BB-35C6-12E8-279A-5AB97E1D1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571" y="1557885"/>
            <a:ext cx="8980858" cy="508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903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venir fon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-qd-blue-simple" id="{A4FAF9F9-AE7C-46FD-B4D5-0E27E5E1F42F}" vid="{A861747D-0E20-4E7B-BBCA-2D7C86E298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template-qd-blue-simple</Template>
  <TotalTime>256</TotalTime>
  <Words>19</Words>
  <Application>Microsoft Office PowerPoint</Application>
  <PresentationFormat>Widescreen</PresentationFormat>
  <Paragraphs>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Avenir Next LT Pro</vt:lpstr>
      <vt:lpstr>Avenir Next LT Pro Light</vt:lpstr>
      <vt:lpstr>Calibri</vt:lpstr>
      <vt:lpstr>Wingdings</vt:lpstr>
      <vt:lpstr>Office Theme</vt:lpstr>
      <vt:lpstr>Implementing Transformer with  Python &amp; PyTorch   </vt:lpstr>
      <vt:lpstr>PowerPoint Presentation</vt:lpstr>
      <vt:lpstr>Layers-Input Embedding</vt:lpstr>
      <vt:lpstr>Input Embedding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Transformer with  Python &amp; PyTorch   </dc:title>
  <dc:creator>Tan Nguyen Duong</dc:creator>
  <cp:lastModifiedBy>Tan Nguyen Duong</cp:lastModifiedBy>
  <cp:revision>4</cp:revision>
  <dcterms:created xsi:type="dcterms:W3CDTF">2024-02-20T20:54:33Z</dcterms:created>
  <dcterms:modified xsi:type="dcterms:W3CDTF">2024-02-22T17:12:30Z</dcterms:modified>
</cp:coreProperties>
</file>

<file path=docProps/thumbnail.jpeg>
</file>